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7"/>
  </p:notesMasterIdLst>
  <p:handoutMasterIdLst>
    <p:handoutMasterId r:id="rId58"/>
  </p:handoutMasterIdLst>
  <p:sldIdLst>
    <p:sldId id="329" r:id="rId2"/>
    <p:sldId id="257" r:id="rId3"/>
    <p:sldId id="1400" r:id="rId4"/>
    <p:sldId id="1401" r:id="rId5"/>
    <p:sldId id="730" r:id="rId6"/>
    <p:sldId id="1354" r:id="rId7"/>
    <p:sldId id="1355" r:id="rId8"/>
    <p:sldId id="1356" r:id="rId9"/>
    <p:sldId id="1357" r:id="rId10"/>
    <p:sldId id="1358" r:id="rId11"/>
    <p:sldId id="1359" r:id="rId12"/>
    <p:sldId id="1360" r:id="rId13"/>
    <p:sldId id="1361" r:id="rId14"/>
    <p:sldId id="1362" r:id="rId15"/>
    <p:sldId id="1363" r:id="rId16"/>
    <p:sldId id="1364" r:id="rId17"/>
    <p:sldId id="1365" r:id="rId18"/>
    <p:sldId id="1366" r:id="rId19"/>
    <p:sldId id="1399" r:id="rId20"/>
    <p:sldId id="1367" r:id="rId21"/>
    <p:sldId id="1368" r:id="rId22"/>
    <p:sldId id="1369" r:id="rId23"/>
    <p:sldId id="1370" r:id="rId24"/>
    <p:sldId id="1371" r:id="rId25"/>
    <p:sldId id="1372" r:id="rId26"/>
    <p:sldId id="1373" r:id="rId27"/>
    <p:sldId id="1374" r:id="rId28"/>
    <p:sldId id="1375" r:id="rId29"/>
    <p:sldId id="1376" r:id="rId30"/>
    <p:sldId id="1377" r:id="rId31"/>
    <p:sldId id="1378" r:id="rId32"/>
    <p:sldId id="1379" r:id="rId33"/>
    <p:sldId id="1380" r:id="rId34"/>
    <p:sldId id="1381" r:id="rId35"/>
    <p:sldId id="1382" r:id="rId36"/>
    <p:sldId id="1383" r:id="rId37"/>
    <p:sldId id="1384" r:id="rId38"/>
    <p:sldId id="1385" r:id="rId39"/>
    <p:sldId id="1386" r:id="rId40"/>
    <p:sldId id="1387" r:id="rId41"/>
    <p:sldId id="1388" r:id="rId42"/>
    <p:sldId id="1389" r:id="rId43"/>
    <p:sldId id="1403" r:id="rId44"/>
    <p:sldId id="1404" r:id="rId45"/>
    <p:sldId id="1402" r:id="rId46"/>
    <p:sldId id="1390" r:id="rId47"/>
    <p:sldId id="1391" r:id="rId48"/>
    <p:sldId id="1405" r:id="rId49"/>
    <p:sldId id="1234" r:id="rId50"/>
    <p:sldId id="1235" r:id="rId51"/>
    <p:sldId id="1269" r:id="rId52"/>
    <p:sldId id="1270" r:id="rId53"/>
    <p:sldId id="1194" r:id="rId54"/>
    <p:sldId id="804" r:id="rId55"/>
    <p:sldId id="964" r:id="rId56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8.xml"/><Relationship Id="rId39" Type="http://schemas.openxmlformats.org/officeDocument/2006/relationships/slide" Target="slides/slide41.xml"/><Relationship Id="rId21" Type="http://schemas.openxmlformats.org/officeDocument/2006/relationships/slide" Target="slides/slide23.xml"/><Relationship Id="rId34" Type="http://schemas.openxmlformats.org/officeDocument/2006/relationships/slide" Target="slides/slide36.xml"/><Relationship Id="rId42" Type="http://schemas.openxmlformats.org/officeDocument/2006/relationships/slide" Target="slides/slide47.xml"/><Relationship Id="rId7" Type="http://schemas.openxmlformats.org/officeDocument/2006/relationships/slide" Target="slides/slide9.xml"/><Relationship Id="rId2" Type="http://schemas.openxmlformats.org/officeDocument/2006/relationships/slide" Target="slides/slide2.xml"/><Relationship Id="rId16" Type="http://schemas.openxmlformats.org/officeDocument/2006/relationships/slide" Target="slides/slide18.xml"/><Relationship Id="rId29" Type="http://schemas.openxmlformats.org/officeDocument/2006/relationships/slide" Target="slides/slide31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6.xml"/><Relationship Id="rId32" Type="http://schemas.openxmlformats.org/officeDocument/2006/relationships/slide" Target="slides/slide34.xml"/><Relationship Id="rId37" Type="http://schemas.openxmlformats.org/officeDocument/2006/relationships/slide" Target="slides/slide39.xml"/><Relationship Id="rId40" Type="http://schemas.openxmlformats.org/officeDocument/2006/relationships/slide" Target="slides/slide42.xml"/><Relationship Id="rId45" Type="http://schemas.openxmlformats.org/officeDocument/2006/relationships/slide" Target="slides/slide52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28" Type="http://schemas.openxmlformats.org/officeDocument/2006/relationships/slide" Target="slides/slide30.xml"/><Relationship Id="rId36" Type="http://schemas.openxmlformats.org/officeDocument/2006/relationships/slide" Target="slides/slide38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31" Type="http://schemas.openxmlformats.org/officeDocument/2006/relationships/slide" Target="slides/slide33.xml"/><Relationship Id="rId44" Type="http://schemas.openxmlformats.org/officeDocument/2006/relationships/slide" Target="slides/slide51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4.xml"/><Relationship Id="rId27" Type="http://schemas.openxmlformats.org/officeDocument/2006/relationships/slide" Target="slides/slide29.xml"/><Relationship Id="rId30" Type="http://schemas.openxmlformats.org/officeDocument/2006/relationships/slide" Target="slides/slide32.xml"/><Relationship Id="rId35" Type="http://schemas.openxmlformats.org/officeDocument/2006/relationships/slide" Target="slides/slide37.xml"/><Relationship Id="rId43" Type="http://schemas.openxmlformats.org/officeDocument/2006/relationships/slide" Target="slides/slide48.xml"/><Relationship Id="rId8" Type="http://schemas.openxmlformats.org/officeDocument/2006/relationships/slide" Target="slides/slide10.xml"/><Relationship Id="rId3" Type="http://schemas.openxmlformats.org/officeDocument/2006/relationships/slide" Target="slides/slide5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7.xml"/><Relationship Id="rId33" Type="http://schemas.openxmlformats.org/officeDocument/2006/relationships/slide" Target="slides/slide35.xml"/><Relationship Id="rId38" Type="http://schemas.openxmlformats.org/officeDocument/2006/relationships/slide" Target="slides/slide40.xml"/><Relationship Id="rId20" Type="http://schemas.openxmlformats.org/officeDocument/2006/relationships/slide" Target="slides/slide22.xml"/><Relationship Id="rId41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658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6CFB8A43-6329-4B30-BE6A-B342C7E60490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402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A933AE3-5CD5-4BB6-9528-761650B220A2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2016/7/27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BruceCourses/tree/master/20160728_NTU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en-US" sz="4000" b="1" dirty="0"/>
              <a:t>創意變形車</a:t>
            </a:r>
            <a:r>
              <a:rPr lang="zh-TW" altLang="en-US" sz="4000" b="1" dirty="0" smtClean="0"/>
              <a:t>設計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zh-TW" altLang="en-US" sz="4000" b="1" dirty="0"/>
              <a:t>自走車基本安裝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台灣大學台大創新設計學院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105</a:t>
            </a:r>
            <a:r>
              <a:rPr lang="zh-TW" altLang="en-US" sz="2200" dirty="0" smtClean="0"/>
              <a:t>年</a:t>
            </a:r>
            <a:r>
              <a:rPr lang="en-US" altLang="zh-TW" sz="2200" dirty="0" smtClean="0"/>
              <a:t>7</a:t>
            </a:r>
            <a:r>
              <a:rPr lang="zh-TW" altLang="en-US" sz="2200" dirty="0" smtClean="0"/>
              <a:t>月</a:t>
            </a:r>
            <a:r>
              <a:rPr lang="en-US" altLang="zh-TW" sz="2200" dirty="0" smtClean="0"/>
              <a:t>28</a:t>
            </a:r>
            <a:r>
              <a:rPr lang="zh-TW" altLang="en-US" sz="2200" dirty="0" smtClean="0"/>
              <a:t>日</a:t>
            </a:r>
            <a:endParaRPr lang="zh-TW" altLang="en-US" sz="22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取出支架與螺絲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D:\永忠研究\開課\台大創新設計學院\201607台大開課\fig\DSC_107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73966"/>
            <a:ext cx="7992888" cy="53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右輪插入馬達固定架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D:\永忠研究\開課\台大創新設計學院\201607台大開課\fig\DSC_109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136904" cy="5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/>
              <a:t>右輪插入</a:t>
            </a:r>
            <a:r>
              <a:rPr lang="zh-TW" altLang="en-US" dirty="0" smtClean="0"/>
              <a:t>固定螺絲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9218" name="Picture 2" descr="D:\永忠研究\開課\台大創新設計學院\201607台大開課\fig\DSC_109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69" y="1340767"/>
            <a:ext cx="7976587" cy="530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/>
              <a:t>右輪鎖上</a:t>
            </a:r>
            <a:r>
              <a:rPr lang="zh-TW" altLang="en-US" dirty="0" smtClean="0"/>
              <a:t>螺絲帽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0242" name="Picture 2" descr="D:\永忠研究\開課\台大創新設計學院\201607台大開課\fig\DSC_10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95180"/>
            <a:ext cx="7791933" cy="518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車體</a:t>
            </a:r>
            <a:r>
              <a:rPr lang="zh-TW" altLang="en-US" dirty="0" smtClean="0"/>
              <a:t>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左輪</a:t>
            </a:r>
            <a:r>
              <a:rPr lang="zh-TW" altLang="en-US" dirty="0"/>
              <a:t>插入馬達固定架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1266" name="Picture 2" descr="D:\永忠研究\開課\台大創新設計學院\201607台大開課\fig\DSC_11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6508454" cy="432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/>
              <a:t>-</a:t>
            </a:r>
            <a:r>
              <a:rPr lang="zh-TW" altLang="en-US" dirty="0"/>
              <a:t>左輪</a:t>
            </a:r>
            <a:r>
              <a:rPr lang="zh-TW" altLang="en-US" dirty="0" smtClean="0"/>
              <a:t>插入固定螺絲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開課\台大創新設計學院\201607台大開課\fig\DSC_11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82621"/>
            <a:ext cx="8064896" cy="536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車體組裝</a:t>
            </a:r>
            <a:r>
              <a:rPr lang="en-US" altLang="zh-TW" dirty="0"/>
              <a:t>-</a:t>
            </a:r>
            <a:r>
              <a:rPr lang="zh-TW" altLang="en-US" dirty="0"/>
              <a:t>左輪插入固定螺絲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D:\永忠研究\開課\台大創新設計學院\201607台大開課\fig\DSC_11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5"/>
            <a:ext cx="7776864" cy="51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車體組裝</a:t>
            </a:r>
            <a:r>
              <a:rPr lang="en-US" altLang="zh-TW" dirty="0"/>
              <a:t>-</a:t>
            </a:r>
            <a:r>
              <a:rPr lang="zh-TW" altLang="en-US" dirty="0" smtClean="0"/>
              <a:t>左輪旋入固定螺帽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D:\永忠研究\開課\台大創新設計學院\201607台大開課\fig\DSC_11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38739"/>
            <a:ext cx="8084880" cy="537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完成馬達組立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5364" name="Picture 4" descr="D:\永忠研究\開課\台大創新設計學院\201607台大開課\fig\DSC_111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1" t="25269" r="16236" b="25389"/>
          <a:stretch/>
        </p:blipFill>
        <p:spPr bwMode="auto">
          <a:xfrm>
            <a:off x="611560" y="1772816"/>
            <a:ext cx="816115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取出車輪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5363" name="Picture 3" descr="D:\永忠研究\開課\台大創新設計學院\201607台大開課\fig\DSC_11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632848" cy="507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15642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機械車組裝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機械車電路組立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開發控制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程式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完成車輪安裝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D:\永忠研究\開課\台大創新設計學院\201607台大開課\fig\DSC_11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6929876" cy="460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車體上方上視圖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D:\永忠研究\開課\台大創新設計學院\201607台大開課\fig\DSC_11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350739" cy="488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開發版組裝</a:t>
            </a:r>
            <a:r>
              <a:rPr lang="en-US" altLang="zh-TW" dirty="0" smtClean="0"/>
              <a:t>- </a:t>
            </a:r>
            <a:r>
              <a:rPr lang="zh-TW" altLang="en-US" dirty="0" smtClean="0"/>
              <a:t>取出開發版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D:\永忠研究\開課\台大創新設計學院\201607台大開課\fig\DSC_11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776864" cy="51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開發版組裝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鎖上銅柱螺絲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D:\永忠研究\開課\台大創新設計學院\201607台大開課\fig\DSC_112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7768542" cy="51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開發版組裝</a:t>
            </a:r>
            <a:r>
              <a:rPr lang="en-US" altLang="zh-TW" dirty="0"/>
              <a:t>-</a:t>
            </a:r>
            <a:r>
              <a:rPr lang="zh-TW" altLang="en-US" dirty="0" smtClean="0"/>
              <a:t>鎖上螺絲固定銅柱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D:\永忠研究\開課\台大創新設計學院\201607台大開課\fig\DSC_11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6" y="1340768"/>
            <a:ext cx="7228308" cy="480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開發版組裝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固定於車體後方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1506" name="Picture 2" descr="D:\永忠研究\開課\台大創新設計學院\201607台大開課\fig\DSC_11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8026366" cy="533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開發版組裝</a:t>
            </a:r>
            <a:r>
              <a:rPr lang="en-US" altLang="zh-TW" dirty="0"/>
              <a:t>-</a:t>
            </a:r>
            <a:r>
              <a:rPr lang="zh-TW" altLang="en-US" dirty="0" smtClean="0"/>
              <a:t>固定下方螺帽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2530" name="Picture 2" descr="D:\永忠研究\開課\台大創新設計學院\201607台大開課\fig\DSC_11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3"/>
            <a:ext cx="7920880" cy="52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馬達驅動</a:t>
            </a:r>
            <a:r>
              <a:rPr lang="en-US" altLang="zh-TW" dirty="0" smtClean="0"/>
              <a:t>L298N</a:t>
            </a:r>
            <a:r>
              <a:rPr lang="zh-TW" altLang="en-US" dirty="0" smtClean="0"/>
              <a:t>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取出</a:t>
            </a:r>
            <a:r>
              <a:rPr lang="en-US" altLang="zh-TW" dirty="0"/>
              <a:t>L298N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3554" name="Picture 2" descr="D:\永忠研究\開課\台大創新設計學院\201607台大開課\fig\DSC_11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848872" cy="52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馬達驅動</a:t>
            </a:r>
            <a:r>
              <a:rPr lang="en-US" altLang="zh-TW" dirty="0"/>
              <a:t>L298N</a:t>
            </a:r>
            <a:r>
              <a:rPr lang="zh-TW" altLang="en-US" dirty="0"/>
              <a:t>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下方插入束帶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4578" name="Picture 2" descr="D:\永忠研究\開課\台大創新設計學院\201607台大開課\fig\DSC_11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7"/>
            <a:ext cx="7992888" cy="53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sz="3200" dirty="0"/>
              <a:t>馬達驅動</a:t>
            </a:r>
            <a:r>
              <a:rPr lang="en-US" altLang="zh-TW" sz="3200" dirty="0"/>
              <a:t>L298N</a:t>
            </a:r>
            <a:r>
              <a:rPr lang="zh-TW" altLang="en-US" sz="3200" dirty="0"/>
              <a:t>組裝</a:t>
            </a:r>
            <a:r>
              <a:rPr lang="en-US" altLang="zh-TW" sz="3200" dirty="0" smtClean="0"/>
              <a:t>-</a:t>
            </a:r>
            <a:r>
              <a:rPr lang="zh-TW" altLang="en-US" sz="3200" dirty="0" smtClean="0"/>
              <a:t>使用束帶固定</a:t>
            </a:r>
            <a:r>
              <a:rPr lang="en-US" altLang="zh-TW" sz="3200" dirty="0"/>
              <a:t>L298N</a:t>
            </a:r>
            <a:endParaRPr kumimoji="0" lang="en-US" altLang="zh-TW" sz="3200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5602" name="Picture 2" descr="D:\永忠研究\開課\台大創新設計學院\201607台大開課\fig\DSC_11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704856" cy="512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機械車組裝</a:t>
            </a:r>
          </a:p>
        </p:txBody>
      </p:sp>
    </p:spTree>
    <p:extLst>
      <p:ext uri="{BB962C8B-B14F-4D97-AF65-F5344CB8AC3E}">
        <p14:creationId xmlns:p14="http://schemas.microsoft.com/office/powerpoint/2010/main" val="6801940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sz="2800" dirty="0"/>
              <a:t>馬達驅動</a:t>
            </a:r>
            <a:r>
              <a:rPr lang="en-US" altLang="zh-TW" sz="2800" dirty="0"/>
              <a:t>L298N</a:t>
            </a:r>
            <a:r>
              <a:rPr lang="zh-TW" altLang="en-US" sz="2800" dirty="0"/>
              <a:t>組裝</a:t>
            </a:r>
            <a:r>
              <a:rPr lang="en-US" altLang="zh-TW" sz="2800" dirty="0"/>
              <a:t>-</a:t>
            </a:r>
            <a:r>
              <a:rPr lang="zh-TW" altLang="en-US" sz="2800" dirty="0" smtClean="0"/>
              <a:t>下方馬達電力線插上上方</a:t>
            </a:r>
            <a:endParaRPr kumimoji="0" lang="en-US" altLang="zh-TW" sz="2800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6626" name="Picture 2" descr="D:\永忠研究\開課\台大創新設計學院\201607台大開課\fig\DSC_11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5"/>
            <a:ext cx="7992888" cy="53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sz="3200" dirty="0"/>
              <a:t>馬達驅動</a:t>
            </a:r>
            <a:r>
              <a:rPr lang="en-US" altLang="zh-TW" sz="3200" dirty="0"/>
              <a:t>L298N</a:t>
            </a:r>
            <a:r>
              <a:rPr lang="zh-TW" altLang="en-US" sz="3200" dirty="0"/>
              <a:t>組裝</a:t>
            </a:r>
            <a:r>
              <a:rPr lang="en-US" altLang="zh-TW" sz="3200" dirty="0" smtClean="0"/>
              <a:t>-</a:t>
            </a:r>
            <a:r>
              <a:rPr lang="zh-TW" altLang="en-US" sz="3200" dirty="0" smtClean="0"/>
              <a:t>左方馬達動力線安裝</a:t>
            </a:r>
            <a:endParaRPr kumimoji="0" lang="en-US" altLang="zh-TW" sz="3200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7650" name="Picture 2" descr="D:\永忠研究\開課\台大創新設計學院\201607台大開課\fig\DSC_11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586191" cy="50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sz="3200" dirty="0"/>
              <a:t>馬達驅動</a:t>
            </a:r>
            <a:r>
              <a:rPr lang="en-US" altLang="zh-TW" sz="3200" dirty="0"/>
              <a:t>L298N</a:t>
            </a:r>
            <a:r>
              <a:rPr lang="zh-TW" altLang="en-US" sz="3200" dirty="0"/>
              <a:t>組裝</a:t>
            </a:r>
            <a:r>
              <a:rPr lang="en-US" altLang="zh-TW" sz="3200" dirty="0" smtClean="0"/>
              <a:t>-</a:t>
            </a:r>
            <a:r>
              <a:rPr lang="zh-TW" altLang="en-US" sz="3200" dirty="0"/>
              <a:t>右</a:t>
            </a:r>
            <a:r>
              <a:rPr lang="zh-TW" altLang="en-US" sz="3200" dirty="0" smtClean="0"/>
              <a:t>方</a:t>
            </a:r>
            <a:r>
              <a:rPr lang="zh-TW" altLang="en-US" sz="3200" dirty="0"/>
              <a:t>馬達動力線安裝</a:t>
            </a:r>
            <a:endParaRPr kumimoji="0" lang="en-US" altLang="zh-TW" sz="3200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8674" name="Picture 2" descr="D:\永忠研究\開課\台大創新設計學院\201607台大開課\fig\DSC_11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7"/>
            <a:ext cx="7704856" cy="512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馬達</a:t>
            </a:r>
            <a:r>
              <a:rPr lang="zh-TW" altLang="en-US" dirty="0" smtClean="0"/>
              <a:t>驅動電池座安裝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取出電池座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9698" name="Picture 2" descr="D:\永忠研究\開課\台大創新設計學院\201607台大開課\fig\DSC_116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992888" cy="53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sz="3200" dirty="0"/>
              <a:t>馬達驅動電池座安裝</a:t>
            </a:r>
            <a:r>
              <a:rPr lang="en-US" altLang="zh-TW" sz="3200" dirty="0" smtClean="0"/>
              <a:t>-</a:t>
            </a:r>
            <a:r>
              <a:rPr lang="zh-TW" altLang="en-US" sz="3200" dirty="0" smtClean="0"/>
              <a:t>固定前方並鎖上螺絲</a:t>
            </a:r>
            <a:endParaRPr kumimoji="0" lang="en-US" altLang="zh-TW" sz="3200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0722" name="Picture 2" descr="D:\永忠研究\開課\台大創新設計學院\201607台大開課\fig\DSC_116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7326827" cy="487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馬達驅動電池座安裝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鎖上下方螺帽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1746" name="Picture 2" descr="D:\永忠研究\開課\台大創新設計學院\201607台大開課\fig\DSC_116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65899"/>
            <a:ext cx="7164288" cy="476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馬達驅動電池座安裝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插入地</a:t>
            </a:r>
            <a:r>
              <a:rPr lang="zh-TW" altLang="en-US" dirty="0"/>
              <a:t>線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2770" name="Picture 2" descr="D:\永忠研究\開課\台大創新設計學院\201607台大開課\fig\DSC_116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560840" cy="502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馬達驅動電池座安裝</a:t>
            </a:r>
            <a:r>
              <a:rPr lang="en-US" altLang="zh-TW" dirty="0"/>
              <a:t>-</a:t>
            </a:r>
            <a:r>
              <a:rPr lang="zh-TW" altLang="en-US" dirty="0" smtClean="0"/>
              <a:t>插入正電線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3794" name="Picture 2" descr="D:\永忠研究\開課\台大創新設計學院\201607台大開課\fig\DSC_116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136904" cy="54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sz="3200" dirty="0"/>
              <a:t>馬達驅動電池座安裝</a:t>
            </a:r>
            <a:r>
              <a:rPr lang="en-US" altLang="zh-TW" sz="3200" dirty="0"/>
              <a:t>-</a:t>
            </a:r>
            <a:r>
              <a:rPr lang="zh-TW" altLang="en-US" sz="3200" dirty="0" smtClean="0"/>
              <a:t>插入開發版電源供應線</a:t>
            </a:r>
            <a:endParaRPr kumimoji="0" lang="en-US" altLang="zh-TW" sz="3200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4818" name="Picture 2" descr="D:\永忠研究\開課\台大創新設計學院\201607台大開課\fig\DSC_117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7920880" cy="52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sz="3200" dirty="0"/>
              <a:t>馬達</a:t>
            </a:r>
            <a:r>
              <a:rPr lang="zh-TW" altLang="en-US" sz="3200" dirty="0" smtClean="0"/>
              <a:t>驅動模組安裝控制電路</a:t>
            </a:r>
            <a:r>
              <a:rPr lang="en-US" altLang="zh-TW" sz="3200" dirty="0" smtClean="0"/>
              <a:t>-</a:t>
            </a:r>
            <a:r>
              <a:rPr lang="zh-TW" altLang="en-US" sz="3200" dirty="0" smtClean="0"/>
              <a:t>取出四條杜邦線</a:t>
            </a:r>
            <a:endParaRPr kumimoji="0" lang="en-US" altLang="zh-TW" sz="3200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5842" name="Picture 2" descr="D:\永忠研究\開課\台大創新設計學院\201607台大開課\fig\DSC_117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82" y="1531910"/>
            <a:ext cx="7776864" cy="51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車體元件組裝</a:t>
            </a:r>
          </a:p>
        </p:txBody>
      </p:sp>
    </p:spTree>
    <p:extLst>
      <p:ext uri="{BB962C8B-B14F-4D97-AF65-F5344CB8AC3E}">
        <p14:creationId xmlns:p14="http://schemas.microsoft.com/office/powerpoint/2010/main" val="12118177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sz="3200" dirty="0"/>
              <a:t>馬達驅動模組安裝控制電路</a:t>
            </a:r>
            <a:r>
              <a:rPr lang="en-US" altLang="zh-TW" sz="3200" dirty="0" smtClean="0"/>
              <a:t>-</a:t>
            </a:r>
            <a:r>
              <a:rPr lang="zh-TW" altLang="en-US" sz="3200" dirty="0" smtClean="0"/>
              <a:t>插入控制腳位</a:t>
            </a:r>
            <a:endParaRPr kumimoji="0" lang="en-US" altLang="zh-TW" sz="3200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 descr="D:\永忠研究\開課\台大創新設計學院\201607台大開課\fig\DSC_117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0" y="1556792"/>
            <a:ext cx="7608584" cy="50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馬達驅動模組安裝控制</a:t>
            </a:r>
            <a:r>
              <a:rPr lang="zh-TW" altLang="en-US" dirty="0" smtClean="0"/>
              <a:t>電路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控制腳位連接開發版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 descr="D:\永忠研究\開課\台大創新設計學院\201607台大開課\fig\DSC_11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76" y="1556792"/>
            <a:ext cx="7305055" cy="48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馬達驅動模組安裝控制電路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控制電源連接</a:t>
            </a:r>
            <a:r>
              <a:rPr lang="zh-TW" altLang="en-US" dirty="0"/>
              <a:t>開發版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 descr="D:\永忠研究\開課\台大創新設計學院\201607台大開課\fig\DSC_118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848872" cy="521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機械車電路組立</a:t>
            </a:r>
          </a:p>
        </p:txBody>
      </p:sp>
    </p:spTree>
    <p:extLst>
      <p:ext uri="{BB962C8B-B14F-4D97-AF65-F5344CB8AC3E}">
        <p14:creationId xmlns:p14="http://schemas.microsoft.com/office/powerpoint/2010/main" val="24558084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控制電路組立</a:t>
            </a:r>
          </a:p>
        </p:txBody>
      </p:sp>
    </p:spTree>
    <p:extLst>
      <p:ext uri="{BB962C8B-B14F-4D97-AF65-F5344CB8AC3E}">
        <p14:creationId xmlns:p14="http://schemas.microsoft.com/office/powerpoint/2010/main" val="6028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電路安裝</a:t>
            </a:r>
          </a:p>
        </p:txBody>
      </p:sp>
    </p:spTree>
    <p:extLst>
      <p:ext uri="{BB962C8B-B14F-4D97-AF65-F5344CB8AC3E}">
        <p14:creationId xmlns:p14="http://schemas.microsoft.com/office/powerpoint/2010/main" val="8497590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L298N DC</a:t>
            </a:r>
            <a:r>
              <a:rPr lang="zh-TW" altLang="zh-TW" dirty="0"/>
              <a:t>電機驅動板接腳表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725640"/>
              </p:ext>
            </p:extLst>
          </p:nvPr>
        </p:nvGraphicFramePr>
        <p:xfrm>
          <a:off x="1187624" y="1412776"/>
          <a:ext cx="6915854" cy="49377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{912C8C85-51F0-491E-9774-3900AFEF0FD7}</a:tableStyleId>
              </a:tblPr>
              <a:tblGrid>
                <a:gridCol w="1897380"/>
                <a:gridCol w="2930242"/>
                <a:gridCol w="2088232"/>
              </a:tblGrid>
              <a:tr h="72108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L298N DC</a:t>
                      </a:r>
                      <a:r>
                        <a:rPr lang="zh-TW" sz="1800" kern="100" dirty="0">
                          <a:effectLst/>
                        </a:rPr>
                        <a:t>電機驅動板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Arduino</a:t>
                      </a:r>
                      <a:r>
                        <a:rPr lang="zh-TW" sz="1800" kern="0" dirty="0">
                          <a:effectLst/>
                        </a:rPr>
                        <a:t>開發板接腳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解說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＋</a:t>
                      </a:r>
                      <a:r>
                        <a:rPr lang="en-US" sz="1800" kern="0" dirty="0">
                          <a:effectLst/>
                        </a:rPr>
                        <a:t>5V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Arduino pin 5V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5V </a:t>
                      </a:r>
                      <a:r>
                        <a:rPr lang="zh-TW" sz="1800" kern="0">
                          <a:effectLst/>
                        </a:rPr>
                        <a:t>陽極接點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GND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800" kern="0" dirty="0">
                          <a:effectLst/>
                        </a:rPr>
                        <a:t>Arduino pin Gnd 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共地接點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In1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800" kern="0" dirty="0">
                          <a:effectLst/>
                        </a:rPr>
                        <a:t>Arduino pin 11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控制訊號</a:t>
                      </a:r>
                      <a:r>
                        <a:rPr lang="en-US" sz="1800" kern="0" dirty="0">
                          <a:effectLst/>
                        </a:rPr>
                        <a:t>1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In2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Arduino pin 10 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控制訊號</a:t>
                      </a:r>
                      <a:r>
                        <a:rPr lang="en-US" sz="1800" kern="0" dirty="0">
                          <a:effectLst/>
                        </a:rPr>
                        <a:t>2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In3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Arduino pin 9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控制訊號</a:t>
                      </a: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In4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Arduino pin 8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控制訊號</a:t>
                      </a:r>
                      <a:r>
                        <a:rPr lang="en-US" sz="1800" kern="0" dirty="0">
                          <a:effectLst/>
                        </a:rPr>
                        <a:t>4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Out1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第一顆馬達　正極輸入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第一顆馬達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Out2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第一顆馬達　負極輸入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Out3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>
                          <a:effectLst/>
                        </a:rPr>
                        <a:t>第二顆馬達　正極輸入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第二顆馬達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168275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Out4</a:t>
                      </a:r>
                      <a:endParaRPr lang="zh-TW" sz="1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0" dirty="0">
                          <a:effectLst/>
                        </a:rPr>
                        <a:t>第二顆馬達　負極輸入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L298N DC</a:t>
            </a:r>
            <a:r>
              <a:rPr lang="zh-TW" altLang="zh-TW" dirty="0"/>
              <a:t>電機驅動</a:t>
            </a:r>
            <a:r>
              <a:rPr lang="zh-TW" altLang="zh-TW" dirty="0" smtClean="0"/>
              <a:t>板</a:t>
            </a:r>
            <a:r>
              <a:rPr lang="zh-TW" altLang="en-US" dirty="0" smtClean="0"/>
              <a:t>控制腳位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51" name="Picture 3" descr="D:\永忠研究\開課\台大創新設計學院\201607台大開課\fig\L298N_Control_Pi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956417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L298N DC</a:t>
            </a:r>
            <a:r>
              <a:rPr lang="zh-TW" altLang="zh-TW" dirty="0"/>
              <a:t>電機驅動</a:t>
            </a:r>
            <a:r>
              <a:rPr lang="zh-TW" altLang="zh-TW" dirty="0" smtClean="0"/>
              <a:t>板</a:t>
            </a:r>
            <a:r>
              <a:rPr lang="zh-TW" altLang="en-US" dirty="0" smtClean="0"/>
              <a:t>控制訊號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開課\台大創新設計學院\201607台大開課\fig\L298N_Control_Stat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35124"/>
            <a:ext cx="8681470" cy="330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1762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FA8DD35-8766-4285-ABCE-39010BDEF0EF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368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00D4B88-1B6E-430F-B236-8B20F65872A9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開發控制程式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404031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零件清單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50" name="Picture 2" descr="D:\永忠研究\開課\台大創新設計學院\201607台大開課\fig\DSC_107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8280920" cy="550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D284A-3E95-480A-9CAA-522B23A54412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8569C9-2532-46B7-87ED-9C500964E696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馬達測試</a:t>
            </a:r>
          </a:p>
        </p:txBody>
      </p:sp>
    </p:spTree>
    <p:extLst>
      <p:ext uri="{BB962C8B-B14F-4D97-AF65-F5344CB8AC3E}">
        <p14:creationId xmlns:p14="http://schemas.microsoft.com/office/powerpoint/2010/main" val="15252722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Car_test01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065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zh-TW" altLang="en-US" dirty="0"/>
              <a:t>馬達測試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const</a:t>
            </a:r>
            <a:r>
              <a:rPr lang="en-US" altLang="zh-TW" kern="0" dirty="0"/>
              <a:t> </a:t>
            </a:r>
            <a:r>
              <a:rPr lang="en-US" altLang="zh-TW" kern="0" dirty="0" err="1"/>
              <a:t>int</a:t>
            </a:r>
            <a:r>
              <a:rPr lang="en-US" altLang="zh-TW" kern="0" dirty="0"/>
              <a:t> </a:t>
            </a:r>
            <a:r>
              <a:rPr lang="en-US" altLang="zh-TW" kern="0" dirty="0" err="1" smtClean="0"/>
              <a:t>IN?Pin</a:t>
            </a:r>
            <a:r>
              <a:rPr lang="en-US" altLang="zh-TW" kern="0" dirty="0" smtClean="0"/>
              <a:t>  </a:t>
            </a:r>
            <a:r>
              <a:rPr lang="en-US" altLang="zh-TW" kern="0" dirty="0"/>
              <a:t>= </a:t>
            </a:r>
            <a:r>
              <a:rPr lang="en-US" altLang="zh-TW" kern="0" dirty="0" smtClean="0"/>
              <a:t>11/10/9/8;  </a:t>
            </a:r>
            <a:r>
              <a:rPr lang="zh-TW" altLang="en-US" kern="0" dirty="0" smtClean="0"/>
              <a:t>設定控制腳位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const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DELAY = </a:t>
            </a:r>
            <a:r>
              <a:rPr lang="en-US" altLang="zh-TW" kern="0" dirty="0" smtClean="0">
                <a:latin typeface="標楷體" pitchFamily="65" charset="-120"/>
              </a:rPr>
              <a:t>3000</a:t>
            </a:r>
            <a:r>
              <a:rPr lang="en-US" altLang="zh-TW" kern="0" dirty="0"/>
              <a:t>;  </a:t>
            </a:r>
            <a:r>
              <a:rPr lang="zh-TW" altLang="en-US" kern="0" dirty="0" smtClean="0"/>
              <a:t>設定延遲時間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pinMode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 err="1" smtClean="0">
                <a:latin typeface="標楷體" pitchFamily="65" charset="-120"/>
              </a:rPr>
              <a:t>IN?Pin</a:t>
            </a:r>
            <a:r>
              <a:rPr lang="en-US" altLang="zh-TW" kern="0" dirty="0">
                <a:latin typeface="標楷體" pitchFamily="65" charset="-120"/>
              </a:rPr>
              <a:t>, OUTPUT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訂定腳位輸出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forward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前進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backward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後退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right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 smtClean="0">
                <a:latin typeface="標楷體" pitchFamily="65" charset="-120"/>
              </a:rPr>
              <a:t>向右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left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 smtClean="0">
                <a:latin typeface="標楷體" pitchFamily="65" charset="-120"/>
              </a:rPr>
              <a:t>向左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motorstop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停車   </a:t>
            </a:r>
          </a:p>
        </p:txBody>
      </p:sp>
    </p:spTree>
    <p:extLst>
      <p:ext uri="{BB962C8B-B14F-4D97-AF65-F5344CB8AC3E}">
        <p14:creationId xmlns:p14="http://schemas.microsoft.com/office/powerpoint/2010/main" val="38283944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dirty="0" smtClean="0"/>
              <a:t>曹永忠</a:t>
            </a:r>
            <a:r>
              <a:rPr lang="en-US" altLang="zh-TW" b="1" dirty="0" smtClean="0"/>
              <a:t> (Yung-Chung </a:t>
            </a:r>
            <a:r>
              <a:rPr lang="en-US" altLang="zh-TW" b="1" dirty="0" err="1" smtClean="0"/>
              <a:t>Tsao</a:t>
            </a:r>
            <a:r>
              <a:rPr lang="en-US" altLang="zh-TW" b="1" dirty="0" smtClean="0"/>
              <a:t>) </a:t>
            </a:r>
            <a:r>
              <a:rPr lang="zh-TW" altLang="zh-TW" b="1" dirty="0" smtClean="0"/>
              <a:t>，</a:t>
            </a:r>
            <a:r>
              <a:rPr lang="zh-TW" altLang="zh-TW" dirty="0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dirty="0" err="1" smtClean="0"/>
              <a:t>Email:</a:t>
            </a:r>
            <a:r>
              <a:rPr lang="en-US" altLang="zh-TW" sz="1800" u="sng" dirty="0" err="1" smtClean="0">
                <a:hlinkClick r:id="rId3"/>
              </a:rPr>
              <a:t>prgbruce@gmail.com</a:t>
            </a:r>
            <a:endParaRPr lang="zh-TW" altLang="zh-TW" sz="1800" dirty="0" smtClean="0"/>
          </a:p>
          <a:p>
            <a:r>
              <a:rPr lang="en-US" altLang="zh-TW" sz="1800" dirty="0" smtClean="0"/>
              <a:t>Line ID</a:t>
            </a:r>
            <a:r>
              <a:rPr lang="zh-TW" altLang="zh-TW" sz="1800" dirty="0" smtClean="0"/>
              <a:t>：</a:t>
            </a:r>
            <a:r>
              <a:rPr lang="en-US" altLang="zh-TW" sz="1800" dirty="0" err="1" smtClean="0"/>
              <a:t>dr.brucetsao</a:t>
            </a:r>
            <a:endParaRPr lang="zh-TW" altLang="zh-TW" sz="1800" dirty="0" smtClean="0"/>
          </a:p>
          <a:p>
            <a:r>
              <a:rPr lang="zh-TW" altLang="zh-TW" sz="1800" dirty="0" smtClean="0"/>
              <a:t>部落格：</a:t>
            </a:r>
            <a:r>
              <a:rPr lang="en-US" altLang="zh-TW" sz="1800" u="sng" dirty="0" smtClean="0">
                <a:hlinkClick r:id="rId4"/>
              </a:rPr>
              <a:t>http://taiwanLinkIt ONE.blogspot.tw/</a:t>
            </a:r>
            <a:endParaRPr lang="zh-TW" altLang="zh-TW" sz="1800" dirty="0" smtClean="0"/>
          </a:p>
          <a:p>
            <a:r>
              <a:rPr lang="zh-TW" altLang="zh-TW" sz="1800" dirty="0" smtClean="0"/>
              <a:t>範例原始碼網址：</a:t>
            </a:r>
            <a:r>
              <a:rPr lang="en-US" altLang="zh-TW" sz="1800" u="sng" dirty="0">
                <a:hlinkClick r:id="rId5"/>
              </a:rPr>
              <a:t>https://</a:t>
            </a:r>
            <a:r>
              <a:rPr lang="en-US" altLang="zh-TW" sz="1800" u="sng" dirty="0" smtClean="0">
                <a:hlinkClick r:id="rId5"/>
              </a:rPr>
              <a:t>github.com/brucetsao/BruceCourses/tree/master/20160728_NTU</a:t>
            </a:r>
            <a:endParaRPr lang="en-US" altLang="zh-TW" sz="1800" u="sng" dirty="0" smtClean="0"/>
          </a:p>
          <a:p>
            <a:r>
              <a:rPr lang="zh-TW" altLang="zh-TW" sz="1800" dirty="0" smtClean="0"/>
              <a:t>臉書社群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Arduino.Taiwan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6"/>
              </a:rPr>
              <a:t>https://www.facebook.com/groups/Arduino.Taiwan/</a:t>
            </a:r>
            <a:endParaRPr lang="zh-TW" altLang="zh-TW" sz="1800" dirty="0" smtClean="0"/>
          </a:p>
          <a:p>
            <a:r>
              <a:rPr lang="zh-TW" altLang="zh-TW" sz="1800" dirty="0" smtClean="0"/>
              <a:t>活動官網：</a:t>
            </a:r>
            <a:r>
              <a:rPr lang="en-US" altLang="zh-TW" sz="1800" u="sng" dirty="0" smtClean="0">
                <a:hlinkClick r:id="rId7"/>
              </a:rPr>
              <a:t>http://Arduino.kktix.cc/</a:t>
            </a:r>
            <a:endParaRPr lang="zh-TW" altLang="zh-TW" sz="1800" dirty="0" smtClean="0"/>
          </a:p>
          <a:p>
            <a:r>
              <a:rPr lang="en-US" altLang="zh-TW" sz="1800" dirty="0" err="1" smtClean="0"/>
              <a:t>Youtube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8"/>
              </a:rPr>
              <a:t>https://www.youtube.com/channel/UCcYG2yY_u0m1aotcA4hrRgQ</a:t>
            </a:r>
            <a:endParaRPr lang="zh-TW" altLang="en-US" sz="1800" dirty="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拿出車體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3074" name="Picture 2" descr="D:\永忠研究\開課\台大創新設計學院\201607台大開課\fig\DSC_108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8280920" cy="550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萬向輪組立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4098" name="Picture 2" descr="D:\永忠研究\開課\台大創新設計學院\201607台大開課\fig\DSC_109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8208912" cy="545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組立完成萬向輪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5122" name="Picture 2" descr="D:\永忠研究\開課\台大創新設計學院\201607台大開課\fig\DSC_108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8064896" cy="536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 smtClean="0"/>
              <a:t>車體組裝</a:t>
            </a:r>
            <a:r>
              <a:rPr lang="en-US" altLang="zh-TW" dirty="0" smtClean="0"/>
              <a:t>-</a:t>
            </a:r>
            <a:r>
              <a:rPr lang="zh-TW" altLang="en-US" dirty="0" smtClean="0"/>
              <a:t>取出車輪與馬達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2016/7/27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6146" name="Picture 2" descr="D:\永忠研究\開課\台大創新設計學院\201607台大開課\fig\DSC_10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61534"/>
            <a:ext cx="8208912" cy="545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3817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9265</TotalTime>
  <Words>783</Words>
  <Application>Microsoft Office PowerPoint</Application>
  <PresentationFormat>如螢幕大小 (4:3)</PresentationFormat>
  <Paragraphs>276</Paragraphs>
  <Slides>55</Slides>
  <Notes>55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56" baseType="lpstr">
      <vt:lpstr>Pixel</vt:lpstr>
      <vt:lpstr>創意變形車設計 自走車基本安裝</vt:lpstr>
      <vt:lpstr> 大 綱</vt:lpstr>
      <vt:lpstr>機械車組裝</vt:lpstr>
      <vt:lpstr>車體元件組裝</vt:lpstr>
      <vt:lpstr>車體組裝-零件清單</vt:lpstr>
      <vt:lpstr>車體組裝-拿出車體</vt:lpstr>
      <vt:lpstr>車體組裝-萬向輪組立</vt:lpstr>
      <vt:lpstr>車體組裝-組立完成萬向輪</vt:lpstr>
      <vt:lpstr>車體組裝-取出車輪與馬達</vt:lpstr>
      <vt:lpstr>車體組裝-取出支架與螺絲</vt:lpstr>
      <vt:lpstr>車體組裝-右輪插入馬達固定架</vt:lpstr>
      <vt:lpstr>車體組裝-右輪插入固定螺絲</vt:lpstr>
      <vt:lpstr>車體組裝-右輪鎖上螺絲帽</vt:lpstr>
      <vt:lpstr>車體組裝-左輪插入馬達固定架</vt:lpstr>
      <vt:lpstr>車體組裝-左輪插入固定螺絲</vt:lpstr>
      <vt:lpstr>車體組裝-左輪插入固定螺絲</vt:lpstr>
      <vt:lpstr>車體組裝-左輪旋入固定螺帽</vt:lpstr>
      <vt:lpstr>車體組裝-完成馬達組立</vt:lpstr>
      <vt:lpstr>車體組裝-取出車輪</vt:lpstr>
      <vt:lpstr>車體組裝-完成車輪安裝</vt:lpstr>
      <vt:lpstr>車體上方上視圖</vt:lpstr>
      <vt:lpstr>開發版組裝- 取出開發版</vt:lpstr>
      <vt:lpstr>開發版組裝-鎖上銅柱螺絲</vt:lpstr>
      <vt:lpstr>開發版組裝-鎖上螺絲固定銅柱</vt:lpstr>
      <vt:lpstr>開發版組裝-固定於車體後方</vt:lpstr>
      <vt:lpstr>開發版組裝-固定下方螺帽</vt:lpstr>
      <vt:lpstr>馬達驅動L298N組裝-取出L298N</vt:lpstr>
      <vt:lpstr>馬達驅動L298N組裝-下方插入束帶</vt:lpstr>
      <vt:lpstr>馬達驅動L298N組裝-使用束帶固定L298N</vt:lpstr>
      <vt:lpstr>馬達驅動L298N組裝-下方馬達電力線插上上方</vt:lpstr>
      <vt:lpstr>馬達驅動L298N組裝-左方馬達動力線安裝</vt:lpstr>
      <vt:lpstr>馬達驅動L298N組裝-右方馬達動力線安裝</vt:lpstr>
      <vt:lpstr>馬達驅動電池座安裝-取出電池座</vt:lpstr>
      <vt:lpstr>馬達驅動電池座安裝-固定前方並鎖上螺絲</vt:lpstr>
      <vt:lpstr>馬達驅動電池座安裝-鎖上下方螺帽</vt:lpstr>
      <vt:lpstr>馬達驅動電池座安裝-插入地線</vt:lpstr>
      <vt:lpstr>馬達驅動電池座安裝-插入正電線</vt:lpstr>
      <vt:lpstr>馬達驅動電池座安裝-插入開發版電源供應線</vt:lpstr>
      <vt:lpstr>馬達驅動模組安裝控制電路-取出四條杜邦線</vt:lpstr>
      <vt:lpstr>馬達驅動模組安裝控制電路-插入控制腳位</vt:lpstr>
      <vt:lpstr>馬達驅動模組安裝控制電路 控制腳位連接開發版</vt:lpstr>
      <vt:lpstr>馬達驅動模組安裝控制電路 控制電源連接開發版</vt:lpstr>
      <vt:lpstr>機械車電路組立</vt:lpstr>
      <vt:lpstr>控制電路組立</vt:lpstr>
      <vt:lpstr>電路安裝</vt:lpstr>
      <vt:lpstr>L298N DC電機驅動板接腳表</vt:lpstr>
      <vt:lpstr>L298N DC電機驅動板控制腳位</vt:lpstr>
      <vt:lpstr>L298N DC電機驅動板控制訊號</vt:lpstr>
      <vt:lpstr>開發控制程式</vt:lpstr>
      <vt:lpstr>馬達測試</vt:lpstr>
      <vt:lpstr>開啟程式Car_test01</vt:lpstr>
      <vt:lpstr>馬達測試程式重點解說</vt:lpstr>
      <vt:lpstr>Q  &amp;  A</vt:lpstr>
      <vt:lpstr>自我介紹</vt:lpstr>
      <vt:lpstr>PowerPoint 簡報</vt:lpstr>
    </vt:vector>
  </TitlesOfParts>
  <Company>靜宜大學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創意變形車設計(自走車基本安裝)</dc:title>
  <dc:subject>開發版安裝與程式介紹</dc:subject>
  <dc:creator>曹永忠</dc:creator>
  <cp:keywords>自走車基本安裝</cp:keywords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720</cp:revision>
  <cp:lastPrinted>2016-05-25T11:54:26Z</cp:lastPrinted>
  <dcterms:created xsi:type="dcterms:W3CDTF">2003-11-29T08:49:29Z</dcterms:created>
  <dcterms:modified xsi:type="dcterms:W3CDTF">2016-07-27T14:53:15Z</dcterms:modified>
</cp:coreProperties>
</file>